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505F-A8C3-40FE-A7FB-EE974B4AAFF0}" type="datetimeFigureOut">
              <a:rPr lang="es-ES" smtClean="0"/>
              <a:t>14/01/2019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139C-4E46-4016-8121-076922F543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505F-A8C3-40FE-A7FB-EE974B4AAFF0}" type="datetimeFigureOut">
              <a:rPr lang="es-ES" smtClean="0"/>
              <a:t>14/01/2019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139C-4E46-4016-8121-076922F543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505F-A8C3-40FE-A7FB-EE974B4AAFF0}" type="datetimeFigureOut">
              <a:rPr lang="es-ES" smtClean="0"/>
              <a:t>14/01/2019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139C-4E46-4016-8121-076922F543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505F-A8C3-40FE-A7FB-EE974B4AAFF0}" type="datetimeFigureOut">
              <a:rPr lang="es-ES" smtClean="0"/>
              <a:t>14/01/2019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139C-4E46-4016-8121-076922F543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505F-A8C3-40FE-A7FB-EE974B4AAFF0}" type="datetimeFigureOut">
              <a:rPr lang="es-ES" smtClean="0"/>
              <a:t>14/01/2019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139C-4E46-4016-8121-076922F543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505F-A8C3-40FE-A7FB-EE974B4AAFF0}" type="datetimeFigureOut">
              <a:rPr lang="es-ES" smtClean="0"/>
              <a:t>14/01/2019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139C-4E46-4016-8121-076922F543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505F-A8C3-40FE-A7FB-EE974B4AAFF0}" type="datetimeFigureOut">
              <a:rPr lang="es-ES" smtClean="0"/>
              <a:t>14/01/2019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139C-4E46-4016-8121-076922F543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505F-A8C3-40FE-A7FB-EE974B4AAFF0}" type="datetimeFigureOut">
              <a:rPr lang="es-ES" smtClean="0"/>
              <a:t>14/01/2019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139C-4E46-4016-8121-076922F543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505F-A8C3-40FE-A7FB-EE974B4AAFF0}" type="datetimeFigureOut">
              <a:rPr lang="es-ES" smtClean="0"/>
              <a:t>14/01/2019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139C-4E46-4016-8121-076922F543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505F-A8C3-40FE-A7FB-EE974B4AAFF0}" type="datetimeFigureOut">
              <a:rPr lang="es-ES" smtClean="0"/>
              <a:t>14/01/2019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139C-4E46-4016-8121-076922F543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505F-A8C3-40FE-A7FB-EE974B4AAFF0}" type="datetimeFigureOut">
              <a:rPr lang="es-ES" smtClean="0"/>
              <a:t>14/01/2019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139C-4E46-4016-8121-076922F543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4505F-A8C3-40FE-A7FB-EE974B4AAFF0}" type="datetimeFigureOut">
              <a:rPr lang="es-ES" smtClean="0"/>
              <a:t>14/01/2019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6139C-4E46-4016-8121-076922F5430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es-ES" dirty="0" smtClean="0">
                <a:latin typeface="Arial Black" pitchFamily="34" charset="0"/>
              </a:rPr>
              <a:t>LES PAYS </a:t>
            </a:r>
            <a:endParaRPr lang="es-ES" dirty="0">
              <a:latin typeface="Arial Black" pitchFamily="34" charset="0"/>
            </a:endParaRPr>
          </a:p>
        </p:txBody>
      </p:sp>
      <p:pic>
        <p:nvPicPr>
          <p:cNvPr id="11266" name="Picture 2" descr="Resultado de imagen de inglaterra alemania y malta bander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4286256"/>
            <a:ext cx="2784899" cy="1857388"/>
          </a:xfrm>
          <a:prstGeom prst="rect">
            <a:avLst/>
          </a:prstGeom>
          <a:noFill/>
        </p:spPr>
      </p:pic>
      <p:pic>
        <p:nvPicPr>
          <p:cNvPr id="11268" name="Picture 4" descr="Resultado de imagen de inglaterra alemania y malta bander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4357694"/>
            <a:ext cx="2571768" cy="1713843"/>
          </a:xfrm>
          <a:prstGeom prst="rect">
            <a:avLst/>
          </a:prstGeom>
          <a:noFill/>
        </p:spPr>
      </p:pic>
      <p:sp>
        <p:nvSpPr>
          <p:cNvPr id="11270" name="AutoShape 6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72" name="AutoShape 8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74" name="AutoShape 10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76" name="AutoShape 12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78" name="AutoShape 14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80" name="AutoShape 16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82" name="AutoShape 18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84" name="AutoShape 20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86" name="AutoShape 22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88" name="AutoShape 24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90" name="AutoShape 26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92" name="AutoShape 28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94" name="AutoShape 30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96" name="AutoShape 32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98" name="AutoShape 34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300" name="AutoShape 36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302" name="AutoShape 38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304" name="AutoShape 40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306" name="AutoShape 42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308" name="AutoShape 44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310" name="AutoShape 46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312" name="AutoShape 48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314" name="AutoShape 50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316" name="AutoShape 52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318" name="AutoShape 54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320" name="AutoShape 56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322" name="AutoShape 58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324" name="AutoShape 60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326" name="AutoShape 62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328" name="AutoShape 64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330" name="AutoShape 66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332" name="AutoShape 68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334" name="AutoShape 70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336" name="AutoShape 72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338" name="AutoShape 74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340" name="AutoShape 76" descr="Resultado de imagen de inglaterra alemania y malta bande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1342" name="Picture 78" descr="Imagen relaciona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1857364"/>
            <a:ext cx="3506956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CATHÈDRALE SAINT JEAN</a:t>
            </a:r>
            <a:endParaRPr lang="fr-FR" dirty="0"/>
          </a:p>
        </p:txBody>
      </p:sp>
      <p:pic>
        <p:nvPicPr>
          <p:cNvPr id="22530" name="Picture 2" descr="Resultado de imagen de CATEDRAL SAN JUAN MAL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643050"/>
            <a:ext cx="6777129" cy="4357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7772400" cy="1470025"/>
          </a:xfrm>
        </p:spPr>
        <p:txBody>
          <a:bodyPr/>
          <a:lstStyle/>
          <a:p>
            <a:r>
              <a:rPr lang="es-ES" dirty="0" smtClean="0">
                <a:latin typeface="Arial Black" pitchFamily="34" charset="0"/>
              </a:rPr>
              <a:t>ROYAUME-UNI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285720" y="2786058"/>
            <a:ext cx="6400800" cy="175260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60</a:t>
            </a:r>
            <a:r>
              <a:rPr lang="fr-FR" dirty="0" smtClean="0">
                <a:solidFill>
                  <a:schemeClr val="tx1"/>
                </a:solidFill>
              </a:rPr>
              <a:t> millions d’habitants </a:t>
            </a:r>
          </a:p>
          <a:p>
            <a:pPr algn="just"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244 km de surface </a:t>
            </a:r>
          </a:p>
          <a:p>
            <a:pPr algn="just"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 1973</a:t>
            </a: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4338" name="Picture 2" descr="Imagen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857364"/>
            <a:ext cx="2896486" cy="1593067"/>
          </a:xfrm>
          <a:prstGeom prst="rect">
            <a:avLst/>
          </a:prstGeom>
          <a:noFill/>
        </p:spPr>
      </p:pic>
      <p:sp>
        <p:nvSpPr>
          <p:cNvPr id="14340" name="AutoShape 4" descr="Resultado de imagen de union europe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342" name="AutoShape 6" descr="Resultado de imagen de union europe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344" name="AutoShape 8" descr="Resultado de imagen de union europe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346" name="AutoShape 10" descr="Resultado de imagen de union europe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348" name="AutoShape 12" descr="Resultado de imagen de union europe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350" name="AutoShape 14" descr="Resultado de imagen de union europe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352" name="AutoShape 16" descr="Resultado de imagen de union europe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4354" name="Picture 18" descr="Imagen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4071942"/>
            <a:ext cx="1357322" cy="1000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286512" y="928670"/>
            <a:ext cx="2857488" cy="4143404"/>
          </a:xfrm>
        </p:spPr>
        <p:txBody>
          <a:bodyPr>
            <a:normAutofit/>
          </a:bodyPr>
          <a:lstStyle/>
          <a:p>
            <a:r>
              <a:rPr lang="es-ES" sz="2800" dirty="0" smtClean="0"/>
              <a:t>Le </a:t>
            </a:r>
            <a:r>
              <a:rPr lang="es-ES" sz="2800" dirty="0" err="1"/>
              <a:t>L</a:t>
            </a:r>
            <a:r>
              <a:rPr lang="es-ES" sz="2800" dirty="0" err="1" smtClean="0"/>
              <a:t>ivre</a:t>
            </a:r>
            <a:r>
              <a:rPr lang="es-ES" sz="2800" dirty="0" smtClean="0"/>
              <a:t> </a:t>
            </a:r>
            <a:br>
              <a:rPr lang="es-ES" sz="2800" dirty="0" smtClean="0"/>
            </a:b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>L’ </a:t>
            </a:r>
            <a:r>
              <a:rPr lang="es-ES" sz="2800" dirty="0" err="1" smtClean="0"/>
              <a:t>anglais</a:t>
            </a:r>
            <a:r>
              <a:rPr lang="es-ES" sz="2800" dirty="0" smtClean="0"/>
              <a:t> </a:t>
            </a:r>
            <a:endParaRPr lang="es-ES" sz="2800" dirty="0"/>
          </a:p>
        </p:txBody>
      </p:sp>
      <p:pic>
        <p:nvPicPr>
          <p:cNvPr id="4" name="3 Marcador de contenido" descr="Polbacion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85720" y="1071546"/>
            <a:ext cx="1643074" cy="1757363"/>
          </a:xfrm>
        </p:spPr>
      </p:pic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785918" y="1071546"/>
            <a:ext cx="3071834" cy="4143404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tx1"/>
                </a:solidFill>
              </a:rPr>
              <a:t>         </a:t>
            </a:r>
          </a:p>
          <a:p>
            <a:r>
              <a:rPr lang="fr-FR" sz="2800" dirty="0" smtClean="0">
                <a:solidFill>
                  <a:schemeClr val="tx1"/>
                </a:solidFill>
              </a:rPr>
              <a:t>Les britanniques</a:t>
            </a:r>
          </a:p>
          <a:p>
            <a:endParaRPr lang="fr-FR" sz="2800" dirty="0">
              <a:solidFill>
                <a:schemeClr val="tx1"/>
              </a:solidFill>
            </a:endParaRPr>
          </a:p>
          <a:p>
            <a:endParaRPr lang="fr-FR" sz="2800" dirty="0">
              <a:solidFill>
                <a:schemeClr val="tx1"/>
              </a:solidFill>
            </a:endParaRPr>
          </a:p>
          <a:p>
            <a:endParaRPr lang="fr-FR" sz="2800" dirty="0" smtClean="0">
              <a:solidFill>
                <a:schemeClr val="tx1"/>
              </a:solidFill>
            </a:endParaRPr>
          </a:p>
          <a:p>
            <a:endParaRPr lang="fr-FR" sz="2800" dirty="0">
              <a:solidFill>
                <a:schemeClr val="tx1"/>
              </a:solidFill>
            </a:endParaRPr>
          </a:p>
          <a:p>
            <a:r>
              <a:rPr lang="fr-FR" sz="3000" dirty="0" smtClean="0">
                <a:solidFill>
                  <a:schemeClr val="tx1"/>
                </a:solidFill>
              </a:rPr>
              <a:t>Le pudding </a:t>
            </a:r>
          </a:p>
        </p:txBody>
      </p:sp>
      <p:pic>
        <p:nvPicPr>
          <p:cNvPr id="15362" name="Picture 2" descr="Resultado de imagen de pudding ingl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071942"/>
            <a:ext cx="1809763" cy="1357322"/>
          </a:xfrm>
          <a:prstGeom prst="rect">
            <a:avLst/>
          </a:prstGeom>
          <a:noFill/>
        </p:spPr>
      </p:pic>
      <p:pic>
        <p:nvPicPr>
          <p:cNvPr id="11" name="10 Imagen" descr="diner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57752" y="928670"/>
            <a:ext cx="2071670" cy="1163588"/>
          </a:xfrm>
          <a:prstGeom prst="rect">
            <a:avLst/>
          </a:prstGeom>
        </p:spPr>
      </p:pic>
      <p:pic>
        <p:nvPicPr>
          <p:cNvPr id="12" name="11 Imagen" descr="bl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2132" y="4071942"/>
            <a:ext cx="1371600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BIG BEN</a:t>
            </a:r>
            <a:endParaRPr lang="es-ES" dirty="0"/>
          </a:p>
        </p:txBody>
      </p:sp>
      <p:pic>
        <p:nvPicPr>
          <p:cNvPr id="16386" name="Picture 2" descr="Resultado de imagen de big b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857364"/>
            <a:ext cx="6112614" cy="40719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/>
          <a:lstStyle/>
          <a:p>
            <a:r>
              <a:rPr lang="fr-FR" dirty="0" smtClean="0">
                <a:latin typeface="Arial Black" pitchFamily="34" charset="0"/>
              </a:rPr>
              <a:t>ALLEMAGNE</a:t>
            </a:r>
            <a:endParaRPr lang="fr-FR" dirty="0">
              <a:latin typeface="Arial Black" pitchFamily="34" charset="0"/>
            </a:endParaRPr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285852" y="2857496"/>
            <a:ext cx="6400800" cy="1752600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82 millions d’habitants </a:t>
            </a:r>
          </a:p>
          <a:p>
            <a:pPr algn="just"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357 km de surface </a:t>
            </a:r>
          </a:p>
          <a:p>
            <a:pPr algn="just"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1957 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5" name="Picture 4" descr="Resultado de imagen de inglaterra alemania y malta bander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1714488"/>
            <a:ext cx="2571768" cy="1713843"/>
          </a:xfrm>
          <a:prstGeom prst="rect">
            <a:avLst/>
          </a:prstGeom>
          <a:noFill/>
        </p:spPr>
      </p:pic>
      <p:pic>
        <p:nvPicPr>
          <p:cNvPr id="6" name="Picture 18" descr="Imagen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4143380"/>
            <a:ext cx="1357322" cy="1000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5786446" y="4071942"/>
            <a:ext cx="2857520" cy="1470025"/>
          </a:xfrm>
        </p:spPr>
        <p:txBody>
          <a:bodyPr>
            <a:normAutofit/>
          </a:bodyPr>
          <a:lstStyle/>
          <a:p>
            <a:r>
              <a:rPr lang="es-ES" sz="2800" dirty="0" smtClean="0"/>
              <a:t>L’ </a:t>
            </a:r>
            <a:r>
              <a:rPr lang="es-ES" sz="2800" dirty="0" err="1" smtClean="0"/>
              <a:t>allemand</a:t>
            </a:r>
            <a:endParaRPr lang="es-ES" sz="2800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2214546" y="1142984"/>
            <a:ext cx="6400800" cy="3071834"/>
          </a:xfrm>
        </p:spPr>
        <p:txBody>
          <a:bodyPr>
            <a:normAutofit fontScale="92500"/>
          </a:bodyPr>
          <a:lstStyle/>
          <a:p>
            <a:pPr algn="just"/>
            <a:r>
              <a:rPr lang="fr-FR" dirty="0" smtClean="0">
                <a:solidFill>
                  <a:schemeClr val="tx1"/>
                </a:solidFill>
              </a:rPr>
              <a:t>  Les allemandes</a:t>
            </a:r>
          </a:p>
          <a:p>
            <a:pPr algn="just"/>
            <a:r>
              <a:rPr lang="fr-FR" dirty="0" smtClean="0">
                <a:solidFill>
                  <a:schemeClr val="tx1"/>
                </a:solidFill>
              </a:rPr>
              <a:t>                                                           L’ euro</a:t>
            </a:r>
            <a:endParaRPr lang="fr-FR" dirty="0">
              <a:solidFill>
                <a:schemeClr val="tx1"/>
              </a:solidFill>
            </a:endParaRPr>
          </a:p>
          <a:p>
            <a:pPr algn="just"/>
            <a:endParaRPr lang="fr-FR" dirty="0" smtClean="0">
              <a:solidFill>
                <a:schemeClr val="tx1"/>
              </a:solidFill>
            </a:endParaRPr>
          </a:p>
          <a:p>
            <a:pPr algn="just"/>
            <a:r>
              <a:rPr lang="fr-FR" dirty="0" smtClean="0">
                <a:solidFill>
                  <a:schemeClr val="tx1"/>
                </a:solidFill>
              </a:rPr>
              <a:t>       Saucisses et les </a:t>
            </a:r>
          </a:p>
          <a:p>
            <a:pPr algn="just"/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pommes de terre </a:t>
            </a:r>
          </a:p>
          <a:p>
            <a:pPr algn="just"/>
            <a:endParaRPr lang="fr-FR" dirty="0">
              <a:solidFill>
                <a:schemeClr val="tx1"/>
              </a:solidFill>
            </a:endParaRPr>
          </a:p>
          <a:p>
            <a:pPr algn="just"/>
            <a:endParaRPr lang="fr-FR" dirty="0" smtClean="0">
              <a:solidFill>
                <a:schemeClr val="tx1"/>
              </a:solidFill>
            </a:endParaRPr>
          </a:p>
          <a:p>
            <a:pPr algn="just"/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4" name="3 Marcador de contenido" descr="Polbacion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642910" y="857232"/>
            <a:ext cx="1714513" cy="1714513"/>
          </a:xfrm>
        </p:spPr>
      </p:pic>
      <p:pic>
        <p:nvPicPr>
          <p:cNvPr id="17410" name="Picture 2" descr="Resultado de imagen de salchichas y patatas aleman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928934"/>
            <a:ext cx="2384767" cy="1643074"/>
          </a:xfrm>
          <a:prstGeom prst="rect">
            <a:avLst/>
          </a:prstGeom>
          <a:noFill/>
        </p:spPr>
      </p:pic>
      <p:pic>
        <p:nvPicPr>
          <p:cNvPr id="8" name="7 Imagen" descr="diner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2066" y="1357298"/>
            <a:ext cx="2195468" cy="1233121"/>
          </a:xfrm>
          <a:prstGeom prst="rect">
            <a:avLst/>
          </a:prstGeom>
        </p:spPr>
      </p:pic>
      <p:pic>
        <p:nvPicPr>
          <p:cNvPr id="9" name="8 Imagen" descr="bl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3438" y="4286256"/>
            <a:ext cx="1371600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 PORTE DE BRANDEBOURG</a:t>
            </a:r>
            <a:endParaRPr lang="es-ES" dirty="0"/>
          </a:p>
        </p:txBody>
      </p:sp>
      <p:pic>
        <p:nvPicPr>
          <p:cNvPr id="19458" name="Picture 2" descr="Resultado de imagen de la puerta de brandebur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714488"/>
            <a:ext cx="6072230" cy="41953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/>
          <a:lstStyle/>
          <a:p>
            <a:r>
              <a:rPr lang="fr-FR" dirty="0" smtClean="0">
                <a:latin typeface="Arial Black" pitchFamily="34" charset="0"/>
              </a:rPr>
              <a:t>MALTE</a:t>
            </a:r>
            <a:endParaRPr lang="fr-FR" dirty="0">
              <a:latin typeface="Arial Black" pitchFamily="34" charset="0"/>
            </a:endParaRPr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6400800" cy="1752600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 0, 4 millions d’habitants </a:t>
            </a:r>
          </a:p>
          <a:p>
            <a:pPr algn="just"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316 km de surface</a:t>
            </a:r>
          </a:p>
          <a:p>
            <a:pPr algn="just"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2004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5" name="Picture 2" descr="Resultado de imagen de inglaterra alemania y malta bander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500174"/>
            <a:ext cx="2784899" cy="1857388"/>
          </a:xfrm>
          <a:prstGeom prst="rect">
            <a:avLst/>
          </a:prstGeom>
          <a:noFill/>
        </p:spPr>
      </p:pic>
      <p:pic>
        <p:nvPicPr>
          <p:cNvPr id="6" name="Picture 18" descr="Imagen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3929066"/>
            <a:ext cx="1357322" cy="1000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6257964" y="4214818"/>
            <a:ext cx="2886036" cy="1470025"/>
          </a:xfrm>
        </p:spPr>
        <p:txBody>
          <a:bodyPr>
            <a:normAutofit/>
          </a:bodyPr>
          <a:lstStyle/>
          <a:p>
            <a:r>
              <a:rPr lang="es-ES" sz="2800" dirty="0" err="1" smtClean="0"/>
              <a:t>L’anglais</a:t>
            </a:r>
            <a:r>
              <a:rPr lang="es-ES" sz="2800" dirty="0" smtClean="0"/>
              <a:t> et le </a:t>
            </a:r>
            <a:br>
              <a:rPr lang="es-ES" sz="2800" dirty="0" smtClean="0"/>
            </a:br>
            <a:r>
              <a:rPr lang="es-ES" sz="2800" dirty="0" err="1" smtClean="0"/>
              <a:t>maltais</a:t>
            </a:r>
            <a:r>
              <a:rPr lang="es-ES" sz="2800" dirty="0" smtClean="0"/>
              <a:t> </a:t>
            </a:r>
            <a:endParaRPr lang="es-ES" sz="2800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2357422" y="1000108"/>
            <a:ext cx="6400800" cy="378621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dirty="0" smtClean="0"/>
              <a:t>                                                     </a:t>
            </a:r>
            <a:r>
              <a:rPr lang="fr-FR" dirty="0" smtClean="0">
                <a:solidFill>
                  <a:schemeClr val="tx1"/>
                </a:solidFill>
              </a:rPr>
              <a:t>L’euro </a:t>
            </a:r>
            <a:endParaRPr lang="fr-FR" dirty="0" smtClean="0"/>
          </a:p>
          <a:p>
            <a:pPr algn="just"/>
            <a:r>
              <a:rPr lang="fr-FR" dirty="0" smtClean="0">
                <a:solidFill>
                  <a:schemeClr val="tx1"/>
                </a:solidFill>
              </a:rPr>
              <a:t>Les maltais</a:t>
            </a:r>
          </a:p>
          <a:p>
            <a:pPr algn="just"/>
            <a:endParaRPr lang="fr-FR" dirty="0">
              <a:solidFill>
                <a:schemeClr val="tx1"/>
              </a:solidFill>
            </a:endParaRPr>
          </a:p>
          <a:p>
            <a:pPr algn="just"/>
            <a:endParaRPr lang="fr-FR" dirty="0" smtClean="0">
              <a:solidFill>
                <a:schemeClr val="tx1"/>
              </a:solidFill>
            </a:endParaRPr>
          </a:p>
          <a:p>
            <a:pPr algn="just"/>
            <a:r>
              <a:rPr lang="fr-FR" dirty="0">
                <a:solidFill>
                  <a:schemeClr val="tx1"/>
                </a:solidFill>
              </a:rPr>
              <a:t> </a:t>
            </a:r>
            <a:endParaRPr lang="fr-FR" dirty="0" smtClean="0">
              <a:solidFill>
                <a:schemeClr val="tx1"/>
              </a:solidFill>
            </a:endParaRPr>
          </a:p>
          <a:p>
            <a:pPr algn="just"/>
            <a:endParaRPr lang="fr-FR" dirty="0">
              <a:solidFill>
                <a:schemeClr val="tx1"/>
              </a:solidFill>
            </a:endParaRPr>
          </a:p>
          <a:p>
            <a:pPr algn="just"/>
            <a:endParaRPr lang="fr-FR" dirty="0" smtClean="0">
              <a:solidFill>
                <a:schemeClr val="tx1"/>
              </a:solidFill>
            </a:endParaRPr>
          </a:p>
          <a:p>
            <a:pPr algn="just"/>
            <a:r>
              <a:rPr lang="fr-FR" dirty="0" smtClean="0">
                <a:solidFill>
                  <a:schemeClr val="tx1"/>
                </a:solidFill>
              </a:rPr>
              <a:t>  </a:t>
            </a:r>
            <a:r>
              <a:rPr lang="fr-FR" dirty="0" err="1" smtClean="0">
                <a:solidFill>
                  <a:schemeClr val="tx1"/>
                </a:solidFill>
              </a:rPr>
              <a:t>Stuffat</a:t>
            </a:r>
            <a:r>
              <a:rPr lang="fr-FR" dirty="0" smtClean="0">
                <a:solidFill>
                  <a:schemeClr val="tx1"/>
                </a:solidFill>
              </a:rPr>
              <a:t> Tal </a:t>
            </a:r>
            <a:r>
              <a:rPr lang="fr-FR" dirty="0" err="1" smtClean="0">
                <a:solidFill>
                  <a:schemeClr val="tx1"/>
                </a:solidFill>
              </a:rPr>
              <a:t>Fenek</a:t>
            </a:r>
            <a:r>
              <a:rPr lang="fr-FR" dirty="0" smtClean="0">
                <a:solidFill>
                  <a:schemeClr val="tx1"/>
                </a:solidFill>
              </a:rPr>
              <a:t>  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4" name="3 Marcador de contenido" descr="Polbacion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57158" y="642918"/>
            <a:ext cx="2000264" cy="1571636"/>
          </a:xfrm>
        </p:spPr>
      </p:pic>
      <p:pic>
        <p:nvPicPr>
          <p:cNvPr id="21506" name="Picture 2" descr="Resultado de imagen de plato tipico malta conej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357562"/>
            <a:ext cx="2117422" cy="1857388"/>
          </a:xfrm>
          <a:prstGeom prst="rect">
            <a:avLst/>
          </a:prstGeom>
          <a:noFill/>
        </p:spPr>
      </p:pic>
      <p:pic>
        <p:nvPicPr>
          <p:cNvPr id="8" name="7 Imagen" descr="diner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57752" y="642918"/>
            <a:ext cx="2000232" cy="1123464"/>
          </a:xfrm>
          <a:prstGeom prst="rect">
            <a:avLst/>
          </a:prstGeom>
        </p:spPr>
      </p:pic>
      <p:pic>
        <p:nvPicPr>
          <p:cNvPr id="9" name="8 Imagen" descr="bl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4942" y="4357694"/>
            <a:ext cx="1371600" cy="1371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86</Words>
  <Application>Microsoft Office PowerPoint</Application>
  <PresentationFormat>Presentación en pantalla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LES PAYS </vt:lpstr>
      <vt:lpstr>ROYAUME-UNI</vt:lpstr>
      <vt:lpstr>Le Livre         L’ anglais </vt:lpstr>
      <vt:lpstr>BIG BEN</vt:lpstr>
      <vt:lpstr>ALLEMAGNE</vt:lpstr>
      <vt:lpstr>L’ allemand</vt:lpstr>
      <vt:lpstr>LA  PORTE DE BRANDEBOURG</vt:lpstr>
      <vt:lpstr>MALTE</vt:lpstr>
      <vt:lpstr>L’anglais et le  maltais </vt:lpstr>
      <vt:lpstr>CATHÈDRALE SAINT JEAN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Asus</dc:creator>
  <cp:lastModifiedBy>Asus</cp:lastModifiedBy>
  <cp:revision>10</cp:revision>
  <dcterms:created xsi:type="dcterms:W3CDTF">2019-01-14T18:22:54Z</dcterms:created>
  <dcterms:modified xsi:type="dcterms:W3CDTF">2019-01-14T19:57:01Z</dcterms:modified>
</cp:coreProperties>
</file>