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50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96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7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67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6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63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16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11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99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27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13D5-4C8E-471A-8E2A-90431B75717F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E7D1-AA4D-49E6-8C9E-1735097668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16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462" r="11936" b="183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227687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BULGARIE, FINLANDE </a:t>
            </a: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GRÈCE</a:t>
            </a:r>
            <a:endParaRPr lang="es-E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516216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Neus </a:t>
            </a:r>
            <a:r>
              <a:rPr lang="es-ES" b="1" dirty="0" err="1" smtClean="0">
                <a:solidFill>
                  <a:schemeClr val="bg1"/>
                </a:solidFill>
              </a:rPr>
              <a:t>Rossage</a:t>
            </a:r>
            <a:r>
              <a:rPr lang="es-ES" b="1" dirty="0" smtClean="0">
                <a:solidFill>
                  <a:schemeClr val="bg1"/>
                </a:solidFill>
              </a:rPr>
              <a:t> Oltra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80988" y="600060"/>
            <a:ext cx="2952328" cy="674041"/>
          </a:xfrm>
          <a:noFill/>
        </p:spPr>
        <p:txBody>
          <a:bodyPr>
            <a:normAutofit fontScale="90000"/>
          </a:bodyPr>
          <a:lstStyle/>
          <a:p>
            <a:r>
              <a:rPr lang="es-ES" b="1" dirty="0" smtClean="0"/>
              <a:t>BULGARIE</a:t>
            </a:r>
            <a:endParaRPr lang="es-ES" b="1" dirty="0"/>
          </a:p>
        </p:txBody>
      </p:sp>
      <p:pic>
        <p:nvPicPr>
          <p:cNvPr id="4" name="Picture 2" descr="Bandera de 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14909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0" y="1988840"/>
            <a:ext cx="420879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3"/>
          <a:stretch/>
        </p:blipFill>
        <p:spPr bwMode="auto">
          <a:xfrm>
            <a:off x="5148063" y="714781"/>
            <a:ext cx="1512169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660232" y="89502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7,6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milions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hab.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89" y="2636912"/>
            <a:ext cx="16071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092280" y="3054151"/>
            <a:ext cx="20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110.910 km2</a:t>
            </a:r>
            <a:endParaRPr lang="es-ES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90420"/>
            <a:ext cx="1584176" cy="11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236296" y="49771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H="1" flipV="1">
            <a:off x="1835696" y="4202750"/>
            <a:ext cx="901485" cy="5853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de foto yog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" y="85561"/>
            <a:ext cx="2909777" cy="19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59832" y="10291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Yoghourt</a:t>
            </a:r>
            <a:endParaRPr lang="es-ES" sz="2400" b="1" dirty="0"/>
          </a:p>
        </p:txBody>
      </p:sp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85560"/>
            <a:ext cx="2520280" cy="19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236296" y="9550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lev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22723"/>
            <a:ext cx="3000510" cy="188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07604" y="24483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Bulgare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23" y="2277665"/>
            <a:ext cx="2143125" cy="18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236296" y="280297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0" descr="Resultado de imagen de foto monasterior ri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65104"/>
            <a:ext cx="2592288" cy="23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811181" y="5125558"/>
            <a:ext cx="206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Monastère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Rila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9" name="Picture 13" descr="Resultado de imagen de dibujo persona bandera bulga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60" y="4330884"/>
            <a:ext cx="2458026" cy="23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232888" y="5252592"/>
            <a:ext cx="1587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Bulgares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12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ytimg.com/vi/7uhHrjpww-M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3" b="9948"/>
          <a:stretch/>
        </p:blipFill>
        <p:spPr bwMode="auto">
          <a:xfrm>
            <a:off x="251520" y="188640"/>
            <a:ext cx="1814400" cy="13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180988" y="600060"/>
            <a:ext cx="2952328" cy="6740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FINLANDE</a:t>
            </a:r>
            <a:endParaRPr lang="es-ES" b="1" dirty="0"/>
          </a:p>
        </p:txBody>
      </p:sp>
      <p:pic>
        <p:nvPicPr>
          <p:cNvPr id="6146" name="Picture 2" descr="Resultado de imagen de mapa finlan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10736" r="7322" b="12662"/>
          <a:stretch/>
        </p:blipFill>
        <p:spPr bwMode="auto">
          <a:xfrm>
            <a:off x="251520" y="1772816"/>
            <a:ext cx="42484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1845357" y="4863862"/>
            <a:ext cx="671262" cy="10171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3"/>
          <a:stretch/>
        </p:blipFill>
        <p:spPr bwMode="auto">
          <a:xfrm>
            <a:off x="5148063" y="714781"/>
            <a:ext cx="1512169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89" y="2636912"/>
            <a:ext cx="16071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90420"/>
            <a:ext cx="1584176" cy="11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856737" y="1274101"/>
            <a:ext cx="239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5,2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hab.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71545" y="2868867"/>
            <a:ext cx="228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338.145 km2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71545" y="5141608"/>
            <a:ext cx="239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33734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59831" y="1029192"/>
            <a:ext cx="1664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Le </a:t>
            </a:r>
            <a:r>
              <a:rPr lang="es-ES" sz="2400" b="1" dirty="0" err="1" smtClean="0"/>
              <a:t>Kalakukko</a:t>
            </a:r>
            <a:endParaRPr lang="es-ES" sz="2400" b="1" dirty="0"/>
          </a:p>
        </p:txBody>
      </p:sp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45" y="160337"/>
            <a:ext cx="2520280" cy="19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236296" y="9550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L'Euro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22723"/>
            <a:ext cx="1807369" cy="16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17686" y="232272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Finlandais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le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suedois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23" y="2277665"/>
            <a:ext cx="2143125" cy="18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236296" y="280297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.fi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0" descr="Resultado de imagen de foto monasterior ri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402080" y="4976941"/>
            <a:ext cx="195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Cathédrale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luthérienne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de foto kalakuk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1" y="20166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Resultado de imagen de catedral luther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6" y="4484853"/>
            <a:ext cx="2075758" cy="218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843924" y="4978931"/>
            <a:ext cx="195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Finlandais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Resultado de imagen de dibujo persona bandera finlan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22" y="4484853"/>
            <a:ext cx="1903787" cy="19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12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79712" y="500411"/>
            <a:ext cx="2030972" cy="6740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GRÈCE</a:t>
            </a:r>
            <a:endParaRPr lang="es-ES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3"/>
          <a:stretch/>
        </p:blipFill>
        <p:spPr bwMode="auto">
          <a:xfrm>
            <a:off x="5148063" y="714781"/>
            <a:ext cx="1512169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89" y="2636912"/>
            <a:ext cx="16071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90420"/>
            <a:ext cx="1584176" cy="11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856737" y="1274101"/>
            <a:ext cx="239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11,2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hab.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871545" y="2868867"/>
            <a:ext cx="228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131.940 km2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71545" y="5141608"/>
            <a:ext cx="239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</a:p>
        </p:txBody>
      </p:sp>
      <p:pic>
        <p:nvPicPr>
          <p:cNvPr id="15" name="Picture 6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 b="12493"/>
          <a:stretch/>
        </p:blipFill>
        <p:spPr bwMode="auto">
          <a:xfrm>
            <a:off x="17242" y="276010"/>
            <a:ext cx="1832400" cy="11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de mapa gre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9599"/>
            <a:ext cx="4208400" cy="45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15 Conector recto de flecha"/>
          <p:cNvCxnSpPr/>
          <p:nvPr/>
        </p:nvCxnSpPr>
        <p:spPr>
          <a:xfrm flipV="1">
            <a:off x="2355720" y="4149080"/>
            <a:ext cx="0" cy="12233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3661" y="735289"/>
            <a:ext cx="1664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La Moussaka</a:t>
            </a:r>
            <a:endParaRPr lang="es-ES" sz="2400" b="1" dirty="0"/>
          </a:p>
        </p:txBody>
      </p:sp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45" y="160337"/>
            <a:ext cx="2520280" cy="19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236296" y="9550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L'Euro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22723"/>
            <a:ext cx="2815481" cy="16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9845" y="257214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Grec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23" y="2277665"/>
            <a:ext cx="2143125" cy="18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236296" y="280297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.gr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0" descr="Resultado de imagen de foto monasterior ri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469572" y="4901917"/>
            <a:ext cx="22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Parthénon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Resultado de imagen de foto kalakuk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5" descr="Resultado de imagen de catedral luther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18" name="Picture 2" descr="Resultado de imagen de foto moussa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7"/>
            <a:ext cx="2313997" cy="167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Resultado de imagen de foto el parten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6" y="4442072"/>
            <a:ext cx="1884472" cy="20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07" y="4442071"/>
            <a:ext cx="1838325" cy="21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7151334" y="498603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Grecs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12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69</Words>
  <Application>Microsoft Office PowerPoint</Application>
  <PresentationFormat>Presentación en pantalla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BULGARIE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Mercadona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Elvira Oltra Cortes &lt;eoltra@mercadona.es&gt;</dc:creator>
  <cp:lastModifiedBy>HP</cp:lastModifiedBy>
  <cp:revision>10</cp:revision>
  <dcterms:created xsi:type="dcterms:W3CDTF">2019-01-13T18:12:45Z</dcterms:created>
  <dcterms:modified xsi:type="dcterms:W3CDTF">2019-01-14T12:12:23Z</dcterms:modified>
</cp:coreProperties>
</file>